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326D-6EF0-4EC4-AE8A-FB226419C1CE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651AD-45F1-43C7-A58E-27DFCDEE9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HARI RAYA BRIEFING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2590800" y="457200"/>
            <a:ext cx="3200400" cy="12192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Duty </a:t>
            </a:r>
            <a:r>
              <a:rPr lang="en-US" dirty="0"/>
              <a:t>Raya      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1600200"/>
          </a:xfrm>
        </p:spPr>
        <p:txBody>
          <a:bodyPr/>
          <a:lstStyle/>
          <a:p>
            <a:r>
              <a:rPr lang="en-US" dirty="0" smtClean="0"/>
              <a:t>EN RICKY AJAN (24 JAM)</a:t>
            </a:r>
          </a:p>
          <a:p>
            <a:r>
              <a:rPr lang="en-US" dirty="0" smtClean="0"/>
              <a:t>016-7218909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762000" y="1066800"/>
            <a:ext cx="17526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‑Troubleshooting Internet &amp; 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(STREAMYX)</a:t>
            </a:r>
          </a:p>
          <a:p>
            <a:r>
              <a:rPr lang="en-US" dirty="0" smtClean="0"/>
              <a:t>NETWORKING (HUB/SWISH)</a:t>
            </a:r>
          </a:p>
          <a:p>
            <a:r>
              <a:rPr lang="en-US" dirty="0" smtClean="0"/>
              <a:t>MY CLINIC</a:t>
            </a:r>
          </a:p>
          <a:p>
            <a:r>
              <a:rPr lang="en-US" dirty="0" smtClean="0"/>
              <a:t>COMPUTER</a:t>
            </a:r>
          </a:p>
          <a:p>
            <a:r>
              <a:rPr lang="en-US" dirty="0" smtClean="0"/>
              <a:t>PRINTER/FAX</a:t>
            </a:r>
          </a:p>
          <a:p>
            <a:r>
              <a:rPr lang="en-US" dirty="0" smtClean="0"/>
              <a:t>DMS SYSTEM</a:t>
            </a:r>
          </a:p>
          <a:p>
            <a:r>
              <a:rPr lang="en-US" dirty="0" smtClean="0"/>
              <a:t>TASKAD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981200" y="1828800"/>
            <a:ext cx="1066800" cy="457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DMS system </a:t>
            </a:r>
            <a:r>
              <a:rPr lang="en-US" dirty="0" smtClean="0"/>
              <a:t>upgrade 3.1.2.0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6957" y="1447800"/>
            <a:ext cx="805008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onut 5"/>
          <p:cNvSpPr/>
          <p:nvPr/>
        </p:nvSpPr>
        <p:spPr>
          <a:xfrm>
            <a:off x="1524000" y="1371600"/>
            <a:ext cx="2057400" cy="1066800"/>
          </a:xfrm>
          <a:prstGeom prst="donut">
            <a:avLst>
              <a:gd name="adj" fmla="val 619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http://www.doclocum.com/dmsdownload/</a:t>
            </a: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6957" y="1371601"/>
            <a:ext cx="799901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onut 4"/>
          <p:cNvSpPr/>
          <p:nvPr/>
        </p:nvSpPr>
        <p:spPr>
          <a:xfrm>
            <a:off x="1600200" y="2895600"/>
            <a:ext cx="2895600" cy="1447800"/>
          </a:xfrm>
          <a:prstGeom prst="donut">
            <a:avLst>
              <a:gd name="adj" fmla="val 653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37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ITE </vt:lpstr>
      <vt:lpstr> Duty Raya       </vt:lpstr>
      <vt:lpstr>‑Troubleshooting Internet &amp; Networking</vt:lpstr>
      <vt:lpstr>DMS system upgrade 3.1.2.0</vt:lpstr>
      <vt:lpstr>http://www.doclocum.com/dmsdownload/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</dc:title>
  <dc:creator>home</dc:creator>
  <cp:lastModifiedBy>user</cp:lastModifiedBy>
  <cp:revision>3</cp:revision>
  <dcterms:created xsi:type="dcterms:W3CDTF">2012-08-14T12:34:04Z</dcterms:created>
  <dcterms:modified xsi:type="dcterms:W3CDTF">2012-08-16T08:13:11Z</dcterms:modified>
</cp:coreProperties>
</file>